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13" r:id="rId1"/>
  </p:sldMasterIdLst>
  <p:notesMasterIdLst>
    <p:notesMasterId r:id="rId3"/>
  </p:notesMasterIdLst>
  <p:sldIdLst>
    <p:sldId id="308" r:id="rId2"/>
  </p:sldIdLst>
  <p:sldSz cx="6858000" cy="9144000" type="letter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HelloButtons" panose="02000603000000000000" pitchFamily="2" charset="0"/>
      <p:regular r:id="rId10"/>
    </p:embeddedFont>
    <p:embeddedFont>
      <p:font typeface="KG Red Hands" panose="02000505000000020004" pitchFamily="2" charset="0"/>
      <p:regular r:id="rId11"/>
    </p:embeddedFont>
    <p:embeddedFont>
      <p:font typeface="KG Summer Sunshine" panose="02000000000000000000" pitchFamily="2" charset="77"/>
      <p:regular r:id="rId12"/>
    </p:embeddedFont>
    <p:embeddedFont>
      <p:font typeface="TeachToTellNiceandNeat" panose="02000603000000000000" pitchFamily="2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1"/>
    <p:restoredTop sz="94673"/>
  </p:normalViewPr>
  <p:slideViewPr>
    <p:cSldViewPr>
      <p:cViewPr varScale="1">
        <p:scale>
          <a:sx n="80" d="100"/>
          <a:sy n="80" d="100"/>
        </p:scale>
        <p:origin x="3280" y="2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00EA9-0C90-479B-ACEF-5170541C5AB6}" type="datetimeFigureOut">
              <a:rPr lang="en-AU" smtClean="0"/>
              <a:t>19/8/21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482EA-4CC2-4A2F-931F-D77E09861D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5779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A7733-5127-9947-8152-D99942D5E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46632A-6E39-5146-9112-98EB3C09A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A6A3C-7F99-9C48-8A2D-D353F7AA8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8AF5-D74C-43A1-AE4E-E780B2F86C28}" type="datetimeFigureOut">
              <a:rPr lang="en-AU" smtClean="0"/>
              <a:t>19/8/21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C8C3D-46F6-904E-8C0E-D6A222E1F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53F03-64EC-D345-8F93-41C6424A0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8A787-82BF-4384-9555-4C4BFAF86F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934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7C480-FEF3-B24B-AE40-98DD2F1A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52D7CE-5248-D44F-AB67-3ADDB3E26E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F3EB3-2DD7-6449-AFF8-5757EFAB6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8AF5-D74C-43A1-AE4E-E780B2F86C28}" type="datetimeFigureOut">
              <a:rPr lang="en-AU" smtClean="0"/>
              <a:t>19/8/21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74519-7890-B946-BE7A-663CB695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59DC3-68C8-1540-9A99-7857E1878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8A787-82BF-4384-9555-4C4BFAF86F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7944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E3AC79-784D-6C4E-8A36-F322375F8D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1C53D1-1D13-FB4C-91E4-690002929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636B1-BA38-6B4C-887B-BFAAF70E5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8AF5-D74C-43A1-AE4E-E780B2F86C28}" type="datetimeFigureOut">
              <a:rPr lang="en-AU" smtClean="0"/>
              <a:t>19/8/21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1C3C3-B902-D441-A74A-DCAD1AFA2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9B7A1-4BEB-9B4C-8591-C1E37975F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8A787-82BF-4384-9555-4C4BFAF86F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8880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D3169-6764-B840-99F5-858F74BCF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110A4-705F-9D46-93F0-D0F4511B1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594F0-4FA9-4E4A-85AF-944EF9A26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8AF5-D74C-43A1-AE4E-E780B2F86C28}" type="datetimeFigureOut">
              <a:rPr lang="en-AU" smtClean="0"/>
              <a:t>19/8/21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965FD-DCEF-6849-B2F2-313F3351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C5D0E-D06F-B347-B0F8-36002A60E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8A787-82BF-4384-9555-4C4BFAF86F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500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5F5D2-F680-E04A-9A79-7639F8174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7E2CB-5374-2A40-97D6-B53EBAA7C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CAAF5-D651-9D42-9F04-FF8E97C8E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8AF5-D74C-43A1-AE4E-E780B2F86C28}" type="datetimeFigureOut">
              <a:rPr lang="en-AU" smtClean="0"/>
              <a:t>19/8/21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EC037-1CCD-5D42-B650-703966199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17F63-4D54-7549-9F72-976C801D1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8A787-82BF-4384-9555-4C4BFAF86F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4466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4E7DD-082E-C443-87FF-7518B7A0D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FEF2A-D30B-9049-B524-545E1817F5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A9217C-8285-0249-BC05-4E56FD07F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F2C9E6-D651-D94C-AC13-7713B688C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8AF5-D74C-43A1-AE4E-E780B2F86C28}" type="datetimeFigureOut">
              <a:rPr lang="en-AU" smtClean="0"/>
              <a:t>19/8/21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E7D3A-3B55-4547-8348-A46FBB4EB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76D6F6-A3A3-6A4E-9D37-70B8EB19F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8A787-82BF-4384-9555-4C4BFAF86F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316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016D7-6247-5444-B951-256588F3C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54178-0E1E-0746-A3B7-1A5D8D3A9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2C1F9-91E2-D84F-937F-DB1D7517B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0D3638-AAE6-0D48-9827-57E08F7E3A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596E7C-5408-BA49-87A1-47974012E4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915603-92D8-B042-B7E3-17AB0F1CB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8AF5-D74C-43A1-AE4E-E780B2F86C28}" type="datetimeFigureOut">
              <a:rPr lang="en-AU" smtClean="0"/>
              <a:t>19/8/21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39CA90-C563-EC42-AA28-FDA0483C3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79494B-221A-1544-AC69-577CAB40D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8A787-82BF-4384-9555-4C4BFAF86F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865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7EB3A-6195-F04D-B5D0-3322ADD15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453193-758C-A34C-8875-6E42182D1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8AF5-D74C-43A1-AE4E-E780B2F86C28}" type="datetimeFigureOut">
              <a:rPr lang="en-AU" smtClean="0"/>
              <a:t>19/8/21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3D26D5-411C-9B4A-B3EE-ECAC4B752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820D8B-1E4D-F845-8AA7-F3A2D5B18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8A787-82BF-4384-9555-4C4BFAF86F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4170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9BABC0-B65C-BB4E-A28D-B43EFFBD0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8AF5-D74C-43A1-AE4E-E780B2F86C28}" type="datetimeFigureOut">
              <a:rPr lang="en-AU" smtClean="0"/>
              <a:t>19/8/21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446615-2D18-3842-9FA6-3F6FB4893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BDAAA7-2B2A-EC4C-852C-5391155C9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8A787-82BF-4384-9555-4C4BFAF86F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257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91466-E674-9C4A-97E7-17E79FF03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9DE89-CFAB-184E-9EAB-01D16F3E4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C08449-C7AB-394F-BBA1-0CF4C9AF2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97A39D-F333-114E-B251-C8826D66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8AF5-D74C-43A1-AE4E-E780B2F86C28}" type="datetimeFigureOut">
              <a:rPr lang="en-AU" smtClean="0"/>
              <a:t>19/8/21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8A28C-B37B-D848-AF9B-C71E40DD9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F6648B-5DC4-D940-B8F3-12639B42A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8A787-82BF-4384-9555-4C4BFAF86F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7197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87B80-F1D3-4347-9241-21F1ECB1B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979C7D-6A4D-6F49-848E-6E98FAED15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5853AE-D9EC-4E43-AAD9-AC6AE10DE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2A86A2-A7A7-ED4B-A5D4-83A80D872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8AF5-D74C-43A1-AE4E-E780B2F86C28}" type="datetimeFigureOut">
              <a:rPr lang="en-AU" smtClean="0"/>
              <a:t>19/8/21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0F3732-4F84-8A4A-8EFB-93328B7B6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5C310-0CB0-3248-8AAC-10E1ACCB7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8A787-82BF-4384-9555-4C4BFAF86F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422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85F8E8-FBC9-C648-9510-BDD7A4D9F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F38A9-381D-A847-959C-4ECEA1C34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1392A-F38F-3745-8816-84387B3A0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68AF5-D74C-43A1-AE4E-E780B2F86C28}" type="datetimeFigureOut">
              <a:rPr lang="en-AU" smtClean="0"/>
              <a:t>19/8/21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4BC98-3B8D-3742-9586-A99AD62505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53904-6A1D-624E-A3FD-F8AF6EC404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8A787-82BF-4384-9555-4C4BFAF86F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211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hyperlink" Target="https://pixabay.com/en/superman-hero-superhero-comic-logo-295328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F6F5793-715D-314D-890D-31C19FD386DB}"/>
              </a:ext>
            </a:extLst>
          </p:cNvPr>
          <p:cNvPicPr>
            <a:picLocks noChangeAspect="1"/>
          </p:cNvPicPr>
          <p:nvPr/>
        </p:nvPicPr>
        <p:blipFill>
          <a:blip r:embed="rId8">
            <a:grayscl/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154887" y="0"/>
            <a:ext cx="1703113" cy="13089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82D6AB-07C6-EC4A-8142-F4E018E7778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12034" y="29845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latin typeface="KG Red Hands" pitchFamily="2" charset="0"/>
              </a:rPr>
              <a:t>Our 1st Grade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872618-56D1-E443-AB56-0FFFC40BCD4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-12033" y="656244"/>
            <a:ext cx="2602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KG Summer Sunshine" pitchFamily="2" charset="0"/>
              </a:rPr>
              <a:t>CLASSROOM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BB5502-AC95-1446-A181-07088F146BF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576543" y="664922"/>
            <a:ext cx="27798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latin typeface="KG Summer Sunshine" pitchFamily="2" charset="0"/>
              </a:rPr>
              <a:t>NEWSLETTER</a:t>
            </a:r>
          </a:p>
        </p:txBody>
      </p:sp>
      <p:graphicFrame>
        <p:nvGraphicFramePr>
          <p:cNvPr id="5" name="Google Shape;59;p1">
            <a:extLst>
              <a:ext uri="{FF2B5EF4-FFF2-40B4-BE49-F238E27FC236}">
                <a16:creationId xmlns:a16="http://schemas.microsoft.com/office/drawing/2014/main" id="{BEFF11C2-6336-EA4E-A74E-BD89F13FF8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2309272"/>
              </p:ext>
            </p:extLst>
          </p:nvPr>
        </p:nvGraphicFramePr>
        <p:xfrm>
          <a:off x="202810" y="1327493"/>
          <a:ext cx="3051773" cy="155081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40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1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4396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400" b="1" u="none" strike="noStrike" cap="none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IMPORTANT </a:t>
                      </a:r>
                      <a:r>
                        <a:rPr lang="en" sz="14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EVENTS</a:t>
                      </a:r>
                      <a:endParaRPr sz="1400" b="1" u="none" strike="noStrike" cap="none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80669" marR="80669" marT="80669" marB="80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8/31</a:t>
                      </a:r>
                      <a:endParaRPr sz="1100" u="none" strike="noStrike" cap="none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80669" marR="80669" marT="80669" marB="80669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 Virtual Open House (details coming soon)</a:t>
                      </a:r>
                    </a:p>
                  </a:txBody>
                  <a:tcPr marL="80669" marR="80669" marT="80669" marB="80669">
                    <a:lnL w="19050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529948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HelloButtons" panose="02000603000000000000" pitchFamily="2" charset="0"/>
                          <a:ea typeface="HelloButtons" panose="02000603000000000000" pitchFamily="2" charset="0"/>
                          <a:cs typeface="Arial"/>
                          <a:sym typeface="Arial"/>
                        </a:rPr>
                        <a:t>The beautiful thing about </a:t>
                      </a: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HelloButtons" panose="02000603000000000000" pitchFamily="2" charset="0"/>
                          <a:ea typeface="HelloButtons" panose="02000603000000000000" pitchFamily="2" charset="0"/>
                          <a:cs typeface="Arial"/>
                          <a:sym typeface="Arial"/>
                        </a:rPr>
                        <a:t>learning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HelloButtons" panose="02000603000000000000" pitchFamily="2" charset="0"/>
                          <a:ea typeface="HelloButtons" panose="02000603000000000000" pitchFamily="2" charset="0"/>
                          <a:cs typeface="Arial"/>
                          <a:sym typeface="Arial"/>
                        </a:rPr>
                        <a:t> is that </a:t>
                      </a:r>
                      <a:r>
                        <a:rPr lang="en-US" sz="1200" b="1" i="1" u="none" strike="noStrike" cap="none" baseline="0" dirty="0">
                          <a:solidFill>
                            <a:srgbClr val="000000"/>
                          </a:solidFill>
                          <a:effectLst/>
                          <a:latin typeface="HelloButtons" panose="02000603000000000000" pitchFamily="2" charset="0"/>
                          <a:ea typeface="HelloButtons" panose="02000603000000000000" pitchFamily="2" charset="0"/>
                          <a:cs typeface="Arial"/>
                          <a:sym typeface="Arial"/>
                        </a:rPr>
                        <a:t>nobody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HelloButtons" panose="02000603000000000000" pitchFamily="2" charset="0"/>
                          <a:ea typeface="HelloButtons" panose="02000603000000000000" pitchFamily="2" charset="0"/>
                          <a:cs typeface="Arial"/>
                          <a:sym typeface="Arial"/>
                        </a:rPr>
                        <a:t> can take it away from you.</a:t>
                      </a:r>
                      <a:endParaRPr sz="1200" b="0" i="0" u="none" strike="noStrike" cap="none" dirty="0">
                        <a:latin typeface="HelloButtons" panose="02000603000000000000" pitchFamily="2" charset="0"/>
                        <a:ea typeface="HelloButtons" panose="02000603000000000000" pitchFamily="2" charset="0"/>
                        <a:cs typeface="Arial Narrow" panose="020B0604020202020204" pitchFamily="34" charset="0"/>
                        <a:sym typeface="Comfortaa"/>
                      </a:endParaRPr>
                    </a:p>
                  </a:txBody>
                  <a:tcPr marL="80669" marR="80669" marT="80669" marB="80669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i="0" u="none" strike="noStrike" cap="none" dirty="0">
                        <a:latin typeface="Comfortaa" pitchFamily="2" charset="0"/>
                        <a:ea typeface="Comfortaa"/>
                        <a:cs typeface="Arial Narrow" panose="020B0604020202020204" pitchFamily="34" charset="0"/>
                        <a:sym typeface="Comfortaa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Google Shape;60;p1">
            <a:extLst>
              <a:ext uri="{FF2B5EF4-FFF2-40B4-BE49-F238E27FC236}">
                <a16:creationId xmlns:a16="http://schemas.microsoft.com/office/drawing/2014/main" id="{46EE0DB2-79EA-594B-B6C3-D6BB159249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5156108"/>
              </p:ext>
            </p:extLst>
          </p:nvPr>
        </p:nvGraphicFramePr>
        <p:xfrm>
          <a:off x="3355765" y="1322052"/>
          <a:ext cx="3244103" cy="28107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08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5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5752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400" b="1" u="none" strike="noStrike" cap="none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HOMEWORK</a:t>
                      </a:r>
                      <a:endParaRPr sz="1400" b="1" u="none" strike="noStrike" cap="none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80669" marR="80669" marT="80669" marB="80669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41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Mon.</a:t>
                      </a:r>
                      <a:endParaRPr sz="1400" u="none" strike="noStrike" cap="none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80669" marR="80669" marT="80669" marB="80669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Study Spelling Words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ELA Homework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Math Homework –Workbook page 12</a:t>
                      </a:r>
                      <a:endParaRPr sz="1200" u="none" strike="noStrike" cap="none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80669" marR="80669" marT="80669" marB="80669">
                    <a:lnL w="190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581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Tues.</a:t>
                      </a:r>
                      <a:endParaRPr sz="1400" u="none" strike="noStrike" cap="none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80669" marR="80669" marT="80669" marB="80669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u="none" strike="noStrike" cap="none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ELA Homework 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Study Spelling Words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Math Homework –Workbook page 14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Study Math Facts +2</a:t>
                      </a:r>
                    </a:p>
                  </a:txBody>
                  <a:tcPr marL="80669" marR="80669" marT="80669" marB="80669">
                    <a:lnL w="190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6783802"/>
                  </a:ext>
                </a:extLst>
              </a:tr>
              <a:tr h="75678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Thurs.</a:t>
                      </a:r>
                      <a:endParaRPr sz="1400" u="none" strike="noStrike" cap="none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80669" marR="80669" marT="80669" marB="80669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u="none" strike="noStrike" cap="none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ELA Homework 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u="none" strike="noStrike" cap="none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Math Homework –Workbook page 20</a:t>
                      </a:r>
                    </a:p>
                  </a:txBody>
                  <a:tcPr marL="80669" marR="80669" marT="80669" marB="80669">
                    <a:lnL w="190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Google Shape;61;p1">
            <a:extLst>
              <a:ext uri="{FF2B5EF4-FFF2-40B4-BE49-F238E27FC236}">
                <a16:creationId xmlns:a16="http://schemas.microsoft.com/office/drawing/2014/main" id="{A3973ED4-435B-9448-9CE6-06A1F83848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1945809"/>
              </p:ext>
            </p:extLst>
          </p:nvPr>
        </p:nvGraphicFramePr>
        <p:xfrm>
          <a:off x="202810" y="3366059"/>
          <a:ext cx="3051772" cy="18771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60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1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0712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400" b="1" u="none" strike="noStrike" cap="none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WEEKLY GRADES </a:t>
                      </a:r>
                      <a:endParaRPr sz="1400" b="1" u="none" strike="noStrike" cap="none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80669" marR="80669" marT="80669" marB="80669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7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ELA</a:t>
                      </a:r>
                      <a:endParaRPr sz="1400" u="none" strike="noStrike" cap="none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80669" marR="80669" marT="80669" marB="80669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Spelling Test - Thursday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Module 1 Week 2 assessment  Friday</a:t>
                      </a:r>
                      <a:endParaRPr sz="1800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80669" marR="80669" marT="80669" marB="80669">
                    <a:lnL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85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Math</a:t>
                      </a:r>
                      <a:endParaRPr sz="1400" u="none" strike="noStrike" cap="none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80669" marR="80669" marT="80669" marB="80669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+2 Fact test Thursday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Lesson Quiz 2 Thursday</a:t>
                      </a:r>
                      <a:endParaRPr sz="1400" u="none" strike="noStrike" cap="none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80669" marR="80669" marT="80669" marB="80669">
                    <a:lnL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Google Shape;62;p1">
            <a:extLst>
              <a:ext uri="{FF2B5EF4-FFF2-40B4-BE49-F238E27FC236}">
                <a16:creationId xmlns:a16="http://schemas.microsoft.com/office/drawing/2014/main" id="{C8F098A8-310E-9E4E-B961-399777D79F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7341003"/>
              </p:ext>
            </p:extLst>
          </p:nvPr>
        </p:nvGraphicFramePr>
        <p:xfrm>
          <a:off x="3350412" y="4255132"/>
          <a:ext cx="3244102" cy="285167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244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62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REMINDERS </a:t>
                      </a:r>
                      <a:endParaRPr sz="14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80669" marR="80669" marT="80669" marB="80669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345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System Font Regular"/>
                        <a:buChar char="★"/>
                        <a:tabLst/>
                        <a:defRPr/>
                      </a:pPr>
                      <a:r>
                        <a:rPr lang="en-AU" sz="1400" b="1" dirty="0">
                          <a:solidFill>
                            <a:schemeClr val="tx1"/>
                          </a:solidFill>
                          <a:latin typeface="TeachToTellNiceandNeat" pitchFamily="2" charset="0"/>
                          <a:ea typeface="TeachToTellNiceandNeat" pitchFamily="2" charset="0"/>
                        </a:rPr>
                        <a:t> We dismiss early (1:30pm) every Wednesday!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System Font Regular"/>
                        <a:buChar char="★"/>
                        <a:tabLst/>
                        <a:defRPr/>
                      </a:pPr>
                      <a:r>
                        <a:rPr lang="en-US" sz="1600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Please sign Behavior Chart daily.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System Font Regular"/>
                        <a:buChar char="★"/>
                        <a:tabLst/>
                        <a:defRPr/>
                      </a:pPr>
                      <a:r>
                        <a:rPr lang="en-US" sz="1600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Please make sure your student has a water bottle.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System Font Regular"/>
                        <a:buChar char="★"/>
                        <a:tabLst/>
                        <a:defRPr/>
                      </a:pPr>
                      <a:r>
                        <a:rPr lang="en-US" sz="1600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Spelling Test every Thursday.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System Font Regular"/>
                        <a:buChar char="★"/>
                        <a:tabLst/>
                        <a:defRPr/>
                      </a:pPr>
                      <a:r>
                        <a:rPr lang="en-US" sz="1600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Make sure your child has a mask each day.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.</a:t>
                      </a:r>
                      <a:endParaRPr lang="en-US" sz="1600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80669" marR="80669" marT="80669" marB="80669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oogle Shape;63;p1">
            <a:extLst>
              <a:ext uri="{FF2B5EF4-FFF2-40B4-BE49-F238E27FC236}">
                <a16:creationId xmlns:a16="http://schemas.microsoft.com/office/drawing/2014/main" id="{87F8B278-758D-094A-A8AC-1F9D4B6362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0706752"/>
              </p:ext>
            </p:extLst>
          </p:nvPr>
        </p:nvGraphicFramePr>
        <p:xfrm>
          <a:off x="202810" y="5488148"/>
          <a:ext cx="3069996" cy="102550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47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2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491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400" b="1" u="none" strike="noStrike" cap="none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WEEKLY MATH SKILLS </a:t>
                      </a:r>
                      <a:endParaRPr sz="1400" b="1" u="none" strike="noStrike" cap="none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80669" marR="80669" marT="80669" marB="80669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432">
                <a:tc gridSpan="2">
                  <a:txBody>
                    <a:bodyPr/>
                    <a:lstStyle/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omfortaa" pitchFamily="2" charset="0"/>
                        <a:buNone/>
                      </a:pPr>
                      <a:r>
                        <a:rPr lang="en-US" sz="1600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+2 Facts/Counting on to add and subtract </a:t>
                      </a:r>
                      <a:endParaRPr sz="1600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80669" marR="80669" marT="80669" marB="80669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Google Shape;64;p1">
            <a:extLst>
              <a:ext uri="{FF2B5EF4-FFF2-40B4-BE49-F238E27FC236}">
                <a16:creationId xmlns:a16="http://schemas.microsoft.com/office/drawing/2014/main" id="{2F3533AB-C466-5940-8B59-0FED2E6F08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2744276"/>
              </p:ext>
            </p:extLst>
          </p:nvPr>
        </p:nvGraphicFramePr>
        <p:xfrm>
          <a:off x="221429" y="6740953"/>
          <a:ext cx="3051772" cy="165056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63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967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STUDENTS OF THE WEEK</a:t>
                      </a:r>
                    </a:p>
                  </a:txBody>
                  <a:tcPr marL="80669" marR="80669" marT="80669" marB="80669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79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Estes </a:t>
                      </a:r>
                    </a:p>
                  </a:txBody>
                  <a:tcPr marL="80691" marR="80691" marT="80691" marB="80691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Gunner C.</a:t>
                      </a:r>
                    </a:p>
                  </a:txBody>
                  <a:tcPr marL="80691" marR="80691" marT="80691" marB="80691">
                    <a:lnL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79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Fairley</a:t>
                      </a:r>
                    </a:p>
                  </a:txBody>
                  <a:tcPr marL="80691" marR="80691" marT="80691" marB="80691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Avery A.</a:t>
                      </a:r>
                    </a:p>
                  </a:txBody>
                  <a:tcPr marL="80691" marR="80691" marT="80691" marB="80691">
                    <a:lnL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79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Mayfield </a:t>
                      </a:r>
                    </a:p>
                  </a:txBody>
                  <a:tcPr marL="80691" marR="80691" marT="80691" marB="80691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omfortaa"/>
                        </a:rPr>
                        <a:t>Brooke B.</a:t>
                      </a:r>
                      <a:endParaRPr lang="en-US" sz="1600" dirty="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80691" marR="80691" marT="80691" marB="80691">
                    <a:lnL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Google Shape;65;p1">
            <a:extLst>
              <a:ext uri="{FF2B5EF4-FFF2-40B4-BE49-F238E27FC236}">
                <a16:creationId xmlns:a16="http://schemas.microsoft.com/office/drawing/2014/main" id="{3933B21D-36F4-4546-97E8-C5D13F59A1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6602159"/>
              </p:ext>
            </p:extLst>
          </p:nvPr>
        </p:nvGraphicFramePr>
        <p:xfrm>
          <a:off x="3350412" y="7208235"/>
          <a:ext cx="3244104" cy="15625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22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2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7528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4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AUGUST </a:t>
                      </a:r>
                      <a:r>
                        <a:rPr lang="en" sz="1400" b="1" u="none" strike="noStrike" cap="none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BIRTHDAYS</a:t>
                      </a:r>
                      <a:endParaRPr sz="1400" b="1" u="none" strike="noStrike" cap="none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80669" marR="80669" marT="80669" marB="80669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5062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600" dirty="0"/>
                        <a:t>10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-Wyatt P.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600" dirty="0"/>
                        <a:t>14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-Laylonii J.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600" dirty="0"/>
                        <a:t>14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-Star J.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600" dirty="0"/>
                        <a:t>19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-Zenobia R.</a:t>
                      </a:r>
                    </a:p>
                  </a:txBody>
                  <a:tcPr marL="80691" marR="80691" marT="80691" marB="80691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aseline="0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20</a:t>
                      </a:r>
                      <a:r>
                        <a:rPr lang="en-US" sz="1600" baseline="30000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</a:t>
                      </a:r>
                      <a:r>
                        <a:rPr lang="en-US" sz="1600" baseline="0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-Laken O.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aseline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21</a:t>
                      </a:r>
                      <a:r>
                        <a:rPr lang="en-US" sz="1600" baseline="30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st</a:t>
                      </a:r>
                      <a:r>
                        <a:rPr lang="en-US" sz="1600" baseline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- Dallas L.</a:t>
                      </a:r>
                      <a:endParaRPr lang="en-US" sz="1600" baseline="0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aseline="0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22</a:t>
                      </a:r>
                      <a:r>
                        <a:rPr lang="en-US" sz="1600" baseline="30000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nd</a:t>
                      </a:r>
                      <a:r>
                        <a:rPr lang="en-US" sz="1600" baseline="0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r>
                        <a:rPr lang="en-US" sz="1600" baseline="0" dirty="0" err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Addi</a:t>
                      </a:r>
                      <a:r>
                        <a:rPr lang="en-US" sz="1600" baseline="0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C. </a:t>
                      </a:r>
                      <a:endParaRPr sz="1600" baseline="0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80691" marR="80691" marT="80691" marB="80691" anchor="ctr">
                    <a:lnL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2607E1C2-1777-1644-9C3B-8666B2F879E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392009" y="46282"/>
            <a:ext cx="12164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1600" dirty="0">
                <a:latin typeface="KG Red Hands" pitchFamily="2" charset="0"/>
              </a:rPr>
              <a:t>Week of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3D7C94-B64F-E649-ACD8-B7B0045F2FB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276504" y="304889"/>
            <a:ext cx="14943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200" dirty="0">
                <a:latin typeface="KG Red Hands" pitchFamily="2" charset="0"/>
                <a:ea typeface="TeachToTellNiceandNeat" pitchFamily="2" charset="0"/>
              </a:rPr>
              <a:t>August 23rd– August 27th</a:t>
            </a:r>
            <a:endParaRPr lang="en-AU" sz="1200" dirty="0">
              <a:latin typeface="KG Red Hands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2E2368-D0F4-834F-8EDB-1F43F11A782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675451" y="686606"/>
            <a:ext cx="6495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1600" dirty="0">
                <a:latin typeface="KG Red Hands" pitchFamily="2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4564010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RM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RM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RM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RM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RM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RM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4429</TotalTime>
  <Words>209</Words>
  <Application>Microsoft Macintosh PowerPoint</Application>
  <PresentationFormat>Letter Paper (8.5x11 in)</PresentationFormat>
  <Paragraphs>53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Comfortaa</vt:lpstr>
      <vt:lpstr>HelloButtons</vt:lpstr>
      <vt:lpstr>Arial</vt:lpstr>
      <vt:lpstr>KG Red Hands</vt:lpstr>
      <vt:lpstr>Calibri Light</vt:lpstr>
      <vt:lpstr>TeachToTellNiceandNeat</vt:lpstr>
      <vt:lpstr>System Font Regular</vt:lpstr>
      <vt:lpstr>KG Summer Sunshine</vt:lpstr>
      <vt:lpstr>Calibri</vt:lpstr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Laurane Rae</dc:creator>
  <cp:lastModifiedBy>Fairley, Brianna</cp:lastModifiedBy>
  <cp:revision>91</cp:revision>
  <cp:lastPrinted>2021-08-19T20:04:29Z</cp:lastPrinted>
  <dcterms:created xsi:type="dcterms:W3CDTF">2018-08-02T02:06:21Z</dcterms:created>
  <dcterms:modified xsi:type="dcterms:W3CDTF">2021-08-19T20:28:02Z</dcterms:modified>
</cp:coreProperties>
</file>